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FB0BAD-5044-4D74-9E31-5958833C9892}" v="1" dt="2024-11-12T07:52:01.404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d538e9c0b5_2_150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4" name="Google Shape;1564;g2d538e9c0b5_2_1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network-analytics/ietf-network-analytics-document-status/tree/main/121/Hackathon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pmacct/pmacc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2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6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</a:t>
            </a:r>
            <a:r>
              <a:rPr lang="de-CH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March </a:t>
            </a:r>
            <a:r>
              <a:rPr lang="en" sz="2500" dirty="0">
                <a:solidFill>
                  <a:srgbClr val="888888"/>
                </a:solidFill>
              </a:rPr>
              <a:t>15</a:t>
            </a: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-16th, 2025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3841E8-C669-36DC-3A63-90EB65947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8" name="Picture 7" descr="A busy city street at night&#10;&#10;AI-generated content may be incorrect.">
            <a:extLst>
              <a:ext uri="{FF2B5EF4-FFF2-40B4-BE49-F238E27FC236}">
                <a16:creationId xmlns:a16="http://schemas.microsoft.com/office/drawing/2014/main" id="{1AE789F1-96F5-6E47-538A-C2F0286C3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175" y="609025"/>
            <a:ext cx="3203444" cy="21356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"2024-11-02T16:20:16.989632098+00:00",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11008,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"ietf-datastores:operational",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"/state/vrf/l3vrf/interface/loopback/enabled",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"ietf-udp-notif-transport:udp-notif",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"purpose": "send notifications",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"ietf-distributed-notif:message-publisher-ids":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"ietf-yang-push:on-change":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"sync-on-start": true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"ietf-yang-push-revision:module-version":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"vrouter-loopback",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"2024-04-22"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93" name="Google Shape;1593;p52"/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"2024-11-02T16:25:19.639303753+00:00",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11014,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}}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3776133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"2024-11-02T16:25:20.795276882+00:00",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11016,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"vrouter:state":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"vrf":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"name": "main",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"vrouter-interface:interface":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"physical":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"name": "ens192",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"counters":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"in-octets": "68993004950",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"in-unicast-pkts": "389889038",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"in-discards": "69240",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"in-errors":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"out-octets": "65180577234",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"out-unicast-pkts": "330829342",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"out-discards":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"out-errors": "0"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}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293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"2024-11-02T16:21:17.889933885+00:00",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11010,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8,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"patch-1",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"edit-1",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"/vrouter:state/vrf[name='main']/l3vrf[name='A9']/vrouter-interface:interface/vrouter-loopback:loopback[name='Loopback-A9']/enabled",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"vrouter-loopback:enabled": "false"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]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1607" name="Google Shape;1607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9333" y="1059636"/>
            <a:ext cx="4206679" cy="397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Udp-notif - Segmentation</a:t>
            </a:r>
            <a:endParaRPr sz="3800"/>
          </a:p>
        </p:txBody>
      </p:sp>
      <p:sp>
        <p:nvSpPr>
          <p:cNvPr id="1609" name="Google Shape;1609;p54"/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0" name="Google Shape;1610;p54"/>
          <p:cNvSpPr txBox="1">
            <a:spLocks noGrp="1"/>
          </p:cNvSpPr>
          <p:nvPr>
            <p:ph type="body" idx="1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YANG-Push Publisher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and MA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Cisco IOS XR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YANG-Push Receiver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Pmacct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https://github.com/pmacct/pmacct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Netgauze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https://github.com/NetGauze/NetGauze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Tools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Wireshark dissector</a:t>
            </a:r>
            <a:br>
              <a:rPr lang="en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https://github.com/network-analytics/ietf-network-analytics-document-status/tree/main/122/Hackathon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1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>
            <p:extLst>
              <p:ext uri="{D42A27DB-BD31-4B8C-83A1-F6EECF244321}">
                <p14:modId xmlns:p14="http://schemas.microsoft.com/office/powerpoint/2010/main" val="1894984806"/>
              </p:ext>
            </p:extLst>
          </p:nvPr>
        </p:nvGraphicFramePr>
        <p:xfrm>
          <a:off x="706796" y="1351992"/>
          <a:ext cx="6642300" cy="301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3717512912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0" i="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tgraf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-netconf-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yang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-push-observation-time</a:t>
                      </a:r>
                      <a:endParaRPr lang="de-CH"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</a:t>
                      </a:r>
                      <a:endParaRPr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sz="1300" b="0" i="0" u="none" strike="noStrike" cap="non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122. 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 dirty="0"/>
          </a:p>
        </p:txBody>
      </p:sp>
      <p:pic>
        <p:nvPicPr>
          <p:cNvPr id="5" name="Picture 4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80C8860E-BA5E-E82F-E0F2-E3E2E5A2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2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>
            <p:extLst>
              <p:ext uri="{D42A27DB-BD31-4B8C-83A1-F6EECF244321}">
                <p14:modId xmlns:p14="http://schemas.microsoft.com/office/powerpoint/2010/main" val="632357385"/>
              </p:ext>
            </p:extLst>
          </p:nvPr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872060788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 Named Identifiers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0DC407FB-5719-4498-0D94-3D6A8132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3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>
            <p:extLst>
              <p:ext uri="{D42A27DB-BD31-4B8C-83A1-F6EECF244321}">
                <p14:modId xmlns:p14="http://schemas.microsoft.com/office/powerpoint/2010/main" val="26288379"/>
              </p:ext>
            </p:extLst>
          </p:nvPr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1665025451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736478E4-6E99-4D54-C4F6-928360B2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Rob Wilton –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Nick Corran - Cisco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Emma Rankin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Mathew Green – Cisco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Samuel Gauthier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Jérémie Leska – 6WIND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Liu Bin – Huawei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Benoit Claise –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Zhuoyao Lin - Huawei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Ebben Aries – Juniper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James Cummings - Nokia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Paolo Lucente – Pmacct</a:t>
            </a:r>
            <a:endParaRPr sz="130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Holger Keller – DT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Daniel Voyer – Bell Canada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Alex Huang-Feng – INSA Lyon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Yannick Buchs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Thomas Graf – Swisscom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Ahmed Elhassany – Swisscom (remote)</a:t>
            </a:r>
            <a:endParaRPr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Uwe Storbeck – Swisscom (remote)</a:t>
            </a:r>
            <a:endParaRPr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Plan and Software</a:t>
            </a:r>
            <a:endParaRPr sz="380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/>
              <a:t>Verify YANG Library and YANG-Push systems and notifications capabilities discovery.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https://github.com/network-analytics/ietf-network-analytics-document-status/tree/main/122/Hackathon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524" name="Google Shape;1524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5572" y="1350609"/>
            <a:ext cx="4841228" cy="317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268016"/>
            <a:ext cx="7725641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 for Datastore Updates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UDP-based Transport for Configured Subscriptions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Distributed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Extensible YANG Model for YANG-Push Notifications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draft-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ietf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-netconf-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notif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envelope</a:t>
            </a:r>
            <a:endParaRPr lang="de-CH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Support of Versioning in YANG Notifications Subscription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Modules Describing Capabilities for Systems and Datastore Update Notifications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9"/>
              </a:rPr>
              <a:t>RFC 9196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Notification Transport Capabilities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10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ietf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-netconf-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yp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-transport-capabilities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YANG 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Augmented-by Addition into the IETF-YANG-Library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2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200" dirty="0">
                <a:highlight>
                  <a:srgbClr val="FFFF00"/>
                </a:highlight>
              </a:rPr>
              <a:t>Encoding of Data Modeled with YANG in the CBOR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</a:rPr>
              <a:t>RFC </a:t>
            </a: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13"/>
              </a:rPr>
              <a:t>9254</a:t>
            </a:r>
            <a:endParaRPr lang="en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"2024-11-02T14:38:22.598Z",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13,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"IOS-XR",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"transport",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"module-version": [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"Cisco-IOS-XR-pfi-im-cmd-oper",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"2024-02-29"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"ietf-yang-push:periodic":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"period": 4500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61" name="Google Shape;1561;p48"/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"2024-11-02T14:43:24.981Z",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Push Notifications</a:t>
            </a:r>
            <a:endParaRPr sz="3800"/>
          </a:p>
        </p:txBody>
      </p:sp>
      <p:sp>
        <p:nvSpPr>
          <p:cNvPr id="1567" name="Google Shape;1567;p4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68" name="Google Shape;1568;p49"/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"2024-11-02T14:44:30.000Z",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"Cisco-IOS-XR-pfi-im-cmd-oper:interfaces":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"interface-xr":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"line-state": "im-state-up",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"encapsulation-type-string": "Loopback",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"mtu": 1500,</a:t>
            </a:r>
            <a:endParaRPr/>
          </a:p>
        </p:txBody>
      </p:sp>
      <p:sp>
        <p:nvSpPr>
          <p:cNvPr id="1569" name="Google Shape;1569;p49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"2024-11-02T14:54:32.529Z",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"2024-11-02T14:54:32.517Z",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"TODO - insert patch-id here",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"/Cisco-IOS-XR-pfi-im-cmd-oper:interfaces/interface-xr/interface[interface-name='Loopback13']",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"Cisco-IOS-XR-pfi-im-cmd-oper:interface":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"interface-name":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"interface-handle": "Loopback13",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"interface-type": "IFT_LOOPBACK",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"hardware-type-string": "Loopback interface(s)",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"state": "im-state-admin-down",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"line-state": "im-state-admin-down",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Push Notifications</a:t>
            </a:r>
            <a:endParaRPr sz="380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"2024-11-02T10:30:52Z",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16974853,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"huawei-ifm:ifm":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"name": "GigabitEthernet0/3/11",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"mib-statistics":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"receive-byte": "33448478274",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"send-byte": "20330971890",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"receive-packet": "75363920",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"receive-unicast-packet": "75340369",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"receive-multicast-packet": "23548",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"receive-broad-packet": "3",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"send-unicast-packet": "103904697",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"send-multicast-packet": "0",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"send-broad-packet": "0",</a:t>
            </a:r>
            <a:endParaRPr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69,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5,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"2024-11-02T10:38:52Z",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16974841,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19,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"edit1",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"merge",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"/huawei-ifm:ifm/interfaces/interface[name=GigabitEthernet0/3/9]/dynamic",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"dynamic": {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"link-status": "down"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YANG Library</a:t>
            </a:r>
            <a:endParaRPr sz="380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4" name="Google Shape;1584;p51"/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&lt;get&gt; Request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 xmlns="urn:ietf:params:xml:ns:netconf:base:1.0" message-id="2"&gt;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&lt;filter type="subtree"&gt;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&lt;yang-library xmlns="urn:ietf:params:xml:ns:yang:ietf-yang-library" /&gt;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&lt;/filter&gt;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&lt;/get&gt;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&lt;/rpc&gt;</a:t>
            </a:r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reply</a:t>
            </a:r>
            <a:endParaRPr sz="6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&lt;rpc-reply message-id="2" xmlns="urn:ietf:params:xml:ns:netconf:base:1.0"&gt;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&lt;data&gt;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&lt;yang-library xmlns="urn:ietf:params:xml:ns:yang:ietf-yang-library"&gt;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&lt;content-id&gt;3880047851&lt;/content-id&gt;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&lt;module-set&gt;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&lt;name&gt;config-module&lt;/name&gt;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&lt;name&gt;openconfig-acl&lt;/name&gt;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&lt;revision&gt;2017-05-26&lt;/revision&gt;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&lt;namespace&gt;http://openconfig.net/yang/acl&lt;/namespace&gt;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&lt;deviation&gt;huawei-openconfig-acl-deviations-OC-NE-M2K-B&lt;/deviation&gt;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&lt;name&gt;openconfig-interfaces&lt;/name&gt;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&lt;revision&gt;2021-04-06&lt;/revision&gt;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&lt;namespace&gt;http://openconfig.net/yang/interfaces&lt;/namespace&gt;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&lt;deviation&gt;huawei-openconfig-interfaces-deviations-OC-NE-M2K-B&lt;/deviation&gt;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&lt;augmented-by&gt;huawei-openconfig-qos-ext&lt;/augmented-by&gt;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&lt;augmented-by&gt;openconfig-vlan&lt;/augmented-by&gt;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&lt;augmented-by&gt;openconfig-platform-transceiver&lt;/augmented-by&gt;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&lt;augmented-by&gt;openconfig-platform-port&lt;/augmented-by&gt;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&lt;augmented-by&gt;openconfig-if-tunnel&lt;/augmented-by&gt;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&lt;augmented-by&gt;openconfig-if-ip&lt;/augmented-by&gt;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&lt;augmented-by&gt;openconfig-if-ethernet&lt;/augmented-by&gt;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&lt;augmented-by&gt;openconfig-if-aggregate&lt;/augmented-by&gt;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2721</Words>
  <Application>Microsoft Office PowerPoint</Application>
  <PresentationFormat>On-screen Show (16:9)</PresentationFormat>
  <Paragraphs>499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Times New Roman</vt:lpstr>
      <vt:lpstr>Helvetica Neue</vt:lpstr>
      <vt:lpstr>Calibri</vt:lpstr>
      <vt:lpstr>Noto Sans Symbols</vt:lpstr>
      <vt:lpstr>Courier New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 and Software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Push Notifications</vt:lpstr>
      <vt:lpstr>Huawei VRP – Push Notifications</vt:lpstr>
      <vt:lpstr>Huawei VRP – YANG Library</vt:lpstr>
      <vt:lpstr>6WIND VSR – Subscription Notifications</vt:lpstr>
      <vt:lpstr>6WIND VSR – Push Notifications</vt:lpstr>
      <vt:lpstr>Udp-notif - Segmentation</vt:lpstr>
      <vt:lpstr>YANG-Push Implementation Status IETF 122 – MVP 1</vt:lpstr>
      <vt:lpstr>YANG-Push Implementation Status IETF 122 – MVP 2</vt:lpstr>
      <vt:lpstr>YANG-Push Implementation Status IETF 122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INI-NET-VNC-E2E</cp:lastModifiedBy>
  <cp:revision>5</cp:revision>
  <dcterms:modified xsi:type="dcterms:W3CDTF">2025-03-15T01:23:22Z</dcterms:modified>
</cp:coreProperties>
</file>